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952"/>
    <a:srgbClr val="856445"/>
    <a:srgbClr val="DF8A5F"/>
    <a:srgbClr val="FAF5E2"/>
    <a:srgbClr val="E8EAEF"/>
    <a:srgbClr val="E1C48A"/>
    <a:srgbClr val="DACFB6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30" d="100"/>
          <a:sy n="130" d="100"/>
        </p:scale>
        <p:origin x="1344" y="-9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872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¡Coloque aquí sus datos de contacto!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¡Coloque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4271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Corbofi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AP864105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Altavoz inalámbrico con carcasa de aluminio reciclado, malla de bambú y base de corcho natural. Con batería recargable (400 mAh). Incluye cable de carga USB.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Gracilis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AP800079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Libreta con cubierta de poliéster RPET 300D con 80 hojas en blanco. Incluye correa de goma a juego, marcapáginas y portalápices. Tamaño A5.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527086"/>
            <a:ext cx="216688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Wapudo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A4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AP800176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Portadocumentos de poliéster RPET de tamaño A4 con múltiples bolsillos organizadores en el interior y cierre magnético con detalles de madera de nogal. Con bloc de notas de 20 hojas rayadas de papel reciclado.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62965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14" y="3693394"/>
            <a:ext cx="5065237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Conquistar escritorios y lugares de trabajo</a:t>
            </a:r>
            <a:endParaRPr lang="hu-HU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0660" y="4078153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Deje espacio para lo que importa, con artículos de papelería y gadgets diseñados para ayudarle a pensar, planificar y hacer las cosas todos los días.  Prácticos, fiables y siempre al alcance de la mano.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SipLight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Lámpara de escritorio multifuncional de bambú con calentador de tazas integrado. Con modos de luz cálida, natural y fría. Incluye cable cargador USB.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Manynot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AP800171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Bloc de notas adhesivas de papel reciclado con 50 notas amarillas grandes y 25 medianas y 125 marcadores de página (en 5 colores).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Tonnel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AP800148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Bolígrafo y lápiz táctil de aluminio reciclado con cuerpo recubierto de goma y detalles cromados. Con recambio azul.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lámpa, Lámpatest, Utcalámpa, villanykört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FCA0EA8-4F18-A50D-627A-17DAA85AA0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9" y="11525508"/>
            <a:ext cx="1462677" cy="1462677"/>
          </a:xfrm>
          <a:prstGeom prst="rect">
            <a:avLst/>
          </a:prstGeom>
        </p:spPr>
      </p:pic>
      <p:pic>
        <p:nvPicPr>
          <p:cNvPr id="22" name="Kép 21" descr="A képen íróeszköz, toll, irodaszerek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E3A2D9A-CDB7-BFB0-8D4F-491DECDBA04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60" y="11454939"/>
            <a:ext cx="1579091" cy="1579091"/>
          </a:xfrm>
          <a:prstGeom prst="rect">
            <a:avLst/>
          </a:prstGeom>
        </p:spPr>
      </p:pic>
      <p:pic>
        <p:nvPicPr>
          <p:cNvPr id="24" name="Kép 23" descr="A képen doboz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99FADFA-5876-331B-FFD8-0C9887B523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38" y="11525508"/>
            <a:ext cx="1417682" cy="141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6985</TotalTime>
  <Words>262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163</cp:revision>
  <cp:lastPrinted>2020-10-14T10:13:42Z</cp:lastPrinted>
  <dcterms:created xsi:type="dcterms:W3CDTF">2020-04-21T06:52:21Z</dcterms:created>
  <dcterms:modified xsi:type="dcterms:W3CDTF">2025-08-14T12:43:15Z</dcterms:modified>
  <cp:category/>
</cp:coreProperties>
</file>